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 autoAdjust="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79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A5F00-5238-4D81-A64E-D2B377C4B51E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A7D80-7881-4AEA-8F3E-C66FF8A43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7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7D80-7881-4AEA-8F3E-C66FF8A439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90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 r="5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2A8DC-D295-6BAE-6452-A643D10DC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2975" y="112713"/>
            <a:ext cx="11125200" cy="123983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1FDE31-7A60-D222-4D01-33AD12217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2975" y="1601787"/>
            <a:ext cx="11125200" cy="440848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53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r="2000" b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54B115-479D-AD2D-208F-8592EE1AE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525" y="19573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9DCFF-4A4F-C0C2-F6D9-25E51161D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3524" y="3505199"/>
            <a:ext cx="10515599" cy="267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ED322-DE6B-CE8D-2F5C-8C8B90F6AF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33524" y="63738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5DC694-3561-4924-8E20-ACF9D795ABF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19CCC-96E8-DD61-5C5C-56D8E2FD06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86262" y="63738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1BB01-F7BF-3B1B-9146-2D6EAC4F0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7381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C67A33-B88C-4720-B508-281CE3C72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3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t="-6000" b="-5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37D8E-F098-4821-9979-83CD44F31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2125" y="1931988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B388A-F613-FBED-D875-D64ADA3CC9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125" y="4611688"/>
            <a:ext cx="9144000" cy="16557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5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C546B921-FB74-47B0-84DC-65B9A3B97349}" vid="{D441E84C-69EA-4913-A99C-3D5AFDF509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wrcihie template</Template>
  <TotalTime>0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Jude Bags</dc:creator>
  <cp:lastModifiedBy>Jude Bags</cp:lastModifiedBy>
  <cp:revision>1</cp:revision>
  <dcterms:created xsi:type="dcterms:W3CDTF">2026-02-12T02:44:11Z</dcterms:created>
  <dcterms:modified xsi:type="dcterms:W3CDTF">2026-02-12T02:44:50Z</dcterms:modified>
</cp:coreProperties>
</file>